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574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716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893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26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771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450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623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59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652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634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313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253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C5526E8B-B942-4CCA-B3FC-6844ECF1BF1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91712"/>
            <a:ext cx="6858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2354E76-E533-435F-922F-64AFCA0EE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841248"/>
            <a:ext cx="5829300" cy="987778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7CF6A7F-09B3-4389-85C2-3B8314442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2154944"/>
            <a:ext cx="5143500" cy="5379712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42279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343B8A89493F0448C19E1FB206A5C72" ma:contentTypeVersion="10" ma:contentTypeDescription="Opret et nyt dokument." ma:contentTypeScope="" ma:versionID="cd1f336710a9615ef1fddafe70035909">
  <xsd:schema xmlns:xsd="http://www.w3.org/2001/XMLSchema" xmlns:xs="http://www.w3.org/2001/XMLSchema" xmlns:p="http://schemas.microsoft.com/office/2006/metadata/properties" xmlns:ns2="83620b2b-afea-4207-97e9-a077f3027749" xmlns:ns3="64b50a9d-64ae-4fb7-b6f6-88450175a7f7" targetNamespace="http://schemas.microsoft.com/office/2006/metadata/properties" ma:root="true" ma:fieldsID="cc8254e9dc89d3f73189b1aa1bfe0778" ns2:_="" ns3:_="">
    <xsd:import namespace="83620b2b-afea-4207-97e9-a077f3027749"/>
    <xsd:import namespace="64b50a9d-64ae-4fb7-b6f6-88450175a7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620b2b-afea-4207-97e9-a077f30277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b50a9d-64ae-4fb7-b6f6-88450175a7f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C2E199-F910-4553-9F5C-2359680829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620b2b-afea-4207-97e9-a077f3027749"/>
    <ds:schemaRef ds:uri="64b50a9d-64ae-4fb7-b6f6-88450175a7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77D061-6188-4F0D-A705-56597E22C6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5BCDC0-73F6-480E-AB69-E0CFB220E812}">
  <ds:schemaRefs>
    <ds:schemaRef ds:uri="64b50a9d-64ae-4fb7-b6f6-88450175a7f7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83620b2b-afea-4207-97e9-a077f302774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A4-papir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Sarah Hoffmann - DBU Fyn</dc:creator>
  <cp:lastModifiedBy>Sarah Hoffmann - DBU Fyn</cp:lastModifiedBy>
  <cp:revision>1</cp:revision>
  <dcterms:created xsi:type="dcterms:W3CDTF">2019-09-11T08:14:53Z</dcterms:created>
  <dcterms:modified xsi:type="dcterms:W3CDTF">2019-09-11T08:18:07Z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0x010100A343B8A89493F0448C19E1FB206A5C72</vt:lpwstr>
  </property>
</Properties>
</file>